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96B5D-4405-4051-BFBD-F75E1D40379F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604C6A-9C68-4F67-ADB3-71212D3E5F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52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1A75B-BA7E-4535-8F94-45BBC4B2B2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AE531E-C73A-4025-8FA3-8ABB0FDC8C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29DDA9-4694-4A57-BA16-427C54133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9E88-24B5-49EA-BC8B-47D019DAC00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1E7C07-0E7D-43AA-BFF3-801797DBC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61E46-AD9D-4AB6-A2AC-3768C74EF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0032-3966-4A80-890B-C578FA207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7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BDA59-C6E6-4E26-B7FD-1823EB00A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FD2D9F-4905-4C31-A4E1-B3C4B04BB4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7FD5E-A16D-435B-BD75-3DD82E8BA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9E88-24B5-49EA-BC8B-47D019DAC00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3A98D6-5C64-469E-A13A-6745E2AB2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4D924-CD92-4496-9F21-308E228C1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0032-3966-4A80-890B-C578FA207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58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1304DA-99CA-47D7-91F1-AB3476D2C1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4A930C-EF15-46BC-8F64-359A68779B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8BE95-B215-40C7-8687-F2055F4A3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9E88-24B5-49EA-BC8B-47D019DAC00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CBE90-283A-4339-A02A-0A54A48DF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6FD94-9BCC-4CA2-ABAD-926BDC97F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0032-3966-4A80-890B-C578FA207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704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63AA4-F4BF-4D45-ABC7-3E73DBF96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24162-CEA2-4F9E-B67D-1124E11F1D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A8EA4-588B-4AF9-8EB6-E5F0FB14C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9E88-24B5-49EA-BC8B-47D019DAC00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A809A-E7AB-4D26-A23D-844C915BF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DF73A-6E08-4780-A443-7F34A491F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0032-3966-4A80-890B-C578FA207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25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140D5-648D-4397-854E-081E40D21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D82C3E-022E-4F7F-90A5-038BAA742C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230A44-5456-4B8C-BA0F-69FE9452B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9E88-24B5-49EA-BC8B-47D019DAC00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7874C-C36F-4017-86B4-9DDA3B6D9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3FC482-37B0-4043-828D-9F9616C44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0032-3966-4A80-890B-C578FA207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04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6DCFF-1434-410C-B507-FD801AB80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FB463-C315-4DAD-AEB6-C57DE485E0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6A9B50-D1D7-4431-A522-ED95E090D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D0EBE4-A304-4BB4-8738-FEF4E0052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9E88-24B5-49EA-BC8B-47D019DAC00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71D854-C4FA-4C1A-8253-6957C4696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482012-D062-4457-9D67-791F002B9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0032-3966-4A80-890B-C578FA207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047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B0340-1B39-4ADC-B559-41D791AFA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B87A12-FCB9-43D4-AD0E-BCC1AE4E0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2BEC98-F14F-4334-82DC-E3207CFCF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310E60-98C1-4620-8542-72EB502CC8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B0397F-C3B1-4215-A1B4-3F485215C4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ABCFFD3-1B43-4871-9B66-24EA2CC30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9E88-24B5-49EA-BC8B-47D019DAC00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26D586-2498-4134-A55C-5A5528394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7E3EDA-51C6-4831-950F-44AF76AB7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0032-3966-4A80-890B-C578FA207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80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12DF6D-8A67-464C-8553-6B80E0CDF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C0A6E3-994A-4777-A537-4CB9134C8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9E88-24B5-49EA-BC8B-47D019DAC00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E0B595-688F-4BA1-AA61-8DFD56FF2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914CC-620A-4B65-AFFD-EA8D50F03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0032-3966-4A80-890B-C578FA207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254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AE5A47-EF0C-49C4-9829-A05CF657E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9E88-24B5-49EA-BC8B-47D019DAC00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C90D11-9A6F-499F-BD2B-0F3668453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FACA06-96B2-4B21-B266-3067DFD2A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0032-3966-4A80-890B-C578FA207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653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FACF0-FB4F-4499-978B-3A826E6C0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CFC6F-3A0C-4368-82DA-6AA5F5DF6F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D60CFE-D443-4A31-907A-1E442401ED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15E898-1265-4816-9AFA-EDBBCBEEB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9E88-24B5-49EA-BC8B-47D019DAC00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193268-EDFD-4996-A497-4ED864E61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FB1360-593D-4F4F-9D83-0002CA067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0032-3966-4A80-890B-C578FA207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02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8CD9A-EFA8-4058-8D6C-CD1D87D1B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FCCA22-B538-4A66-849A-75C4284DAD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40086F-EC05-419A-A00D-601FE3917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81D04-5348-44A7-A53B-27D30D15F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9E88-24B5-49EA-BC8B-47D019DAC00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7B7908-B8FE-4640-8CA8-4914C7DBB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8B14B0-F886-450F-8D72-C79F11D3C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00032-3966-4A80-890B-C578FA207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180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EF487F-F247-4370-BF3F-7650655B8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0D03A-A681-4F8C-B253-40CCC70C9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D5C6CA-1B6F-4787-9E90-AF8646B6F5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D9E88-24B5-49EA-BC8B-47D019DAC001}" type="datetimeFigureOut">
              <a:rPr lang="en-US" smtClean="0"/>
              <a:t>2/26/2019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29CFB-374D-4FD6-B5D8-241E5236C4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C506C-D966-4671-BC79-CEC02F455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00032-3966-4A80-890B-C578FA207C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817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796BC9D-827C-4B72-9C31-C687CB36B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00583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4FBF86-E15D-4A0C-A9A1-F115D17CCC8D}"/>
              </a:ext>
            </a:extLst>
          </p:cNvPr>
          <p:cNvSpPr txBox="1"/>
          <p:nvPr/>
        </p:nvSpPr>
        <p:spPr>
          <a:xfrm>
            <a:off x="1524000" y="274320"/>
            <a:ext cx="8982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000" dirty="0">
                <a:latin typeface="Arial" panose="020B0604020202020204" pitchFamily="34" charset="0"/>
                <a:cs typeface="Arial" panose="020B0604020202020204" pitchFamily="34" charset="0"/>
              </a:rPr>
              <a:t>Regnskab 2018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69244CD-C2C0-4FF4-82A2-EADA95A20B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899" y="982206"/>
            <a:ext cx="10318201" cy="5657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651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A4FBF86-E15D-4A0C-A9A1-F115D17CCC8D}"/>
              </a:ext>
            </a:extLst>
          </p:cNvPr>
          <p:cNvSpPr txBox="1"/>
          <p:nvPr/>
        </p:nvSpPr>
        <p:spPr>
          <a:xfrm>
            <a:off x="1524000" y="274320"/>
            <a:ext cx="8982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000" dirty="0">
                <a:latin typeface="Arial" panose="020B0604020202020204" pitchFamily="34" charset="0"/>
                <a:cs typeface="Arial" panose="020B0604020202020204" pitchFamily="34" charset="0"/>
              </a:rPr>
              <a:t>Regnskab 2018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134CBB7-A87A-405C-98EA-6EBDAB9DF5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35625"/>
              </p:ext>
            </p:extLst>
          </p:nvPr>
        </p:nvGraphicFramePr>
        <p:xfrm>
          <a:off x="4334256" y="1490472"/>
          <a:ext cx="2724912" cy="2624326"/>
        </p:xfrm>
        <a:graphic>
          <a:graphicData uri="http://schemas.openxmlformats.org/drawingml/2006/table">
            <a:tbl>
              <a:tblPr/>
              <a:tblGrid>
                <a:gridCol w="1811852">
                  <a:extLst>
                    <a:ext uri="{9D8B030D-6E8A-4147-A177-3AD203B41FA5}">
                      <a16:colId xmlns:a16="http://schemas.microsoft.com/office/drawing/2014/main" val="3786355205"/>
                    </a:ext>
                  </a:extLst>
                </a:gridCol>
                <a:gridCol w="913060">
                  <a:extLst>
                    <a:ext uri="{9D8B030D-6E8A-4147-A177-3AD203B41FA5}">
                      <a16:colId xmlns:a16="http://schemas.microsoft.com/office/drawing/2014/main" val="2990215504"/>
                    </a:ext>
                  </a:extLst>
                </a:gridCol>
              </a:tblGrid>
              <a:tr h="301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Diverse: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3177715"/>
                  </a:ext>
                </a:extLst>
              </a:tr>
              <a:tr h="290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1104802"/>
                  </a:ext>
                </a:extLst>
              </a:tr>
              <a:tr h="290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Printer + patroner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5638925"/>
                  </a:ext>
                </a:extLst>
              </a:tr>
              <a:tr h="290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Hjemmeside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1481221"/>
                  </a:ext>
                </a:extLst>
              </a:tr>
              <a:tr h="290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netbankgebyr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8129501"/>
                  </a:ext>
                </a:extLst>
              </a:tr>
              <a:tr h="290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Nabohjælp + HDR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090163"/>
                  </a:ext>
                </a:extLst>
              </a:tr>
              <a:tr h="290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medlemskaber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7995133"/>
                  </a:ext>
                </a:extLst>
              </a:tr>
              <a:tr h="290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Daarbak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1910,05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6412270"/>
                  </a:ext>
                </a:extLst>
              </a:tr>
              <a:tr h="29029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løgplanter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520,74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1764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9948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DA4924C-7095-41F9-AB98-249FAE990A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018" y="1108892"/>
            <a:ext cx="10659963" cy="5572903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6796BC9D-827C-4B72-9C31-C687CB36B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00583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4FBF86-E15D-4A0C-A9A1-F115D17CCC8D}"/>
              </a:ext>
            </a:extLst>
          </p:cNvPr>
          <p:cNvSpPr txBox="1"/>
          <p:nvPr/>
        </p:nvSpPr>
        <p:spPr>
          <a:xfrm>
            <a:off x="1524000" y="274320"/>
            <a:ext cx="8982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4000" dirty="0">
                <a:latin typeface="Arial" panose="020B0604020202020204" pitchFamily="34" charset="0"/>
                <a:cs typeface="Arial" panose="020B0604020202020204" pitchFamily="34" charset="0"/>
              </a:rPr>
              <a:t>Regnskab 2018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801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Andersen, Dorthe Wiederholt (SGRE OF OPS QM)</dc:creator>
  <cp:lastModifiedBy>Andersen, Dorthe Wiederholt (SGRE OF OPS QM)</cp:lastModifiedBy>
  <cp:revision>1</cp:revision>
  <dcterms:created xsi:type="dcterms:W3CDTF">2019-02-26T05:47:09Z</dcterms:created>
  <dcterms:modified xsi:type="dcterms:W3CDTF">2019-02-26T05:54:21Z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013f521-439d-4e48-8e98-41ab6c596aa7_Enabled">
    <vt:lpwstr>True</vt:lpwstr>
  </property>
  <property fmtid="{D5CDD505-2E9C-101B-9397-08002B2CF9AE}" pid="3" name="MSIP_Label_6013f521-439d-4e48-8e98-41ab6c596aa7_SiteId">
    <vt:lpwstr>12f921d8-f30d-4596-a652-7045b338485a</vt:lpwstr>
  </property>
  <property fmtid="{D5CDD505-2E9C-101B-9397-08002B2CF9AE}" pid="4" name="MSIP_Label_6013f521-439d-4e48-8e98-41ab6c596aa7_Owner">
    <vt:lpwstr>Dorthe.Andersen@siemensgamesa.com</vt:lpwstr>
  </property>
  <property fmtid="{D5CDD505-2E9C-101B-9397-08002B2CF9AE}" pid="5" name="MSIP_Label_6013f521-439d-4e48-8e98-41ab6c596aa7_SetDate">
    <vt:lpwstr>2019-02-26T05:53:57.9337340Z</vt:lpwstr>
  </property>
  <property fmtid="{D5CDD505-2E9C-101B-9397-08002B2CF9AE}" pid="6" name="MSIP_Label_6013f521-439d-4e48-8e98-41ab6c596aa7_Name">
    <vt:lpwstr>Restricted</vt:lpwstr>
  </property>
  <property fmtid="{D5CDD505-2E9C-101B-9397-08002B2CF9AE}" pid="7" name="MSIP_Label_6013f521-439d-4e48-8e98-41ab6c596aa7_Application">
    <vt:lpwstr>Microsoft Azure Information Protection</vt:lpwstr>
  </property>
  <property fmtid="{D5CDD505-2E9C-101B-9397-08002B2CF9AE}" pid="8" name="MSIP_Label_6013f521-439d-4e48-8e98-41ab6c596aa7_Extended_MSFT_Method">
    <vt:lpwstr>Automatic</vt:lpwstr>
  </property>
  <property fmtid="{D5CDD505-2E9C-101B-9397-08002B2CF9AE}" pid="9" name="Sensitivity">
    <vt:lpwstr>Restricted</vt:lpwstr>
  </property>
</Properties>
</file>